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718" autoAdjust="0"/>
  </p:normalViewPr>
  <p:slideViewPr>
    <p:cSldViewPr>
      <p:cViewPr>
        <p:scale>
          <a:sx n="70" d="100"/>
          <a:sy n="70" d="100"/>
        </p:scale>
        <p:origin x="-1302" y="3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12/12/2018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12/12/2018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12/12/2018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12/12/2018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12/12/2018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1800" b="1" u="sng" dirty="0" smtClean="0">
                <a:solidFill>
                  <a:srgbClr val="FF0000"/>
                </a:solidFill>
                <a:latin typeface="Arial Black" pitchFamily="34" charset="0"/>
              </a:rPr>
              <a:t>Bollinger Band-Stochastic Oscillator 5 Minute Scalping Strategy</a:t>
            </a:r>
            <a:endParaRPr lang="en-US" sz="1800" b="1" u="sng" dirty="0">
              <a:solidFill>
                <a:srgbClr val="FF0000"/>
              </a:solidFill>
              <a:latin typeface="Arial Black" pitchFamily="34" charset="0"/>
            </a:endParaRPr>
          </a:p>
        </p:txBody>
      </p:sp>
      <p:sp>
        <p:nvSpPr>
          <p:cNvPr id="3" name="Content Placeholder 2"/>
          <p:cNvSpPr>
            <a:spLocks noGrp="1"/>
          </p:cNvSpPr>
          <p:nvPr>
            <p:ph idx="1"/>
          </p:nvPr>
        </p:nvSpPr>
        <p:spPr>
          <a:xfrm>
            <a:off x="457200" y="1447800"/>
            <a:ext cx="8229600" cy="4678363"/>
          </a:xfrm>
        </p:spPr>
        <p:txBody>
          <a:bodyPr>
            <a:normAutofit fontScale="77500" lnSpcReduction="20000"/>
          </a:bodyPr>
          <a:lstStyle/>
          <a:p>
            <a:r>
              <a:rPr lang="en-US" dirty="0" smtClean="0"/>
              <a:t>This Strategy only used in </a:t>
            </a:r>
            <a:r>
              <a:rPr lang="en-US" dirty="0" err="1" smtClean="0"/>
              <a:t>Eur</a:t>
            </a:r>
            <a:r>
              <a:rPr lang="en-US" dirty="0" smtClean="0"/>
              <a:t>/USD pair.</a:t>
            </a:r>
          </a:p>
          <a:p>
            <a:r>
              <a:rPr lang="en-US" dirty="0" smtClean="0"/>
              <a:t>Time frame should be M5 </a:t>
            </a:r>
          </a:p>
          <a:p>
            <a:r>
              <a:rPr lang="en-US" dirty="0" smtClean="0"/>
              <a:t>Lot size should be according to </a:t>
            </a:r>
            <a:r>
              <a:rPr lang="en-US" smtClean="0"/>
              <a:t>account balance </a:t>
            </a:r>
            <a:r>
              <a:rPr lang="en-US" dirty="0" smtClean="0"/>
              <a:t>/ money management.</a:t>
            </a:r>
          </a:p>
          <a:p>
            <a:r>
              <a:rPr lang="en-US" dirty="0" smtClean="0"/>
              <a:t>Insert Bollinger Band Indicator with by default values of 20 and green color</a:t>
            </a:r>
          </a:p>
          <a:p>
            <a:r>
              <a:rPr lang="en-US" dirty="0" smtClean="0"/>
              <a:t>Insert 2nd Bollinger Band Indicator with by default values of 20 and red color but set deviation value 1.500.</a:t>
            </a:r>
          </a:p>
          <a:p>
            <a:r>
              <a:rPr lang="en-US" dirty="0" smtClean="0"/>
              <a:t>Insert Stochastic Oscillator with by default values of 5,3,3.</a:t>
            </a:r>
          </a:p>
          <a:p>
            <a:r>
              <a:rPr lang="en-US" dirty="0" smtClean="0"/>
              <a:t>TP Should be 3 pips &amp; SL 2 pips far from last candle value.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5897563"/>
          </a:xfrm>
        </p:spPr>
        <p:txBody>
          <a:bodyPr>
            <a:normAutofit/>
          </a:bodyPr>
          <a:lstStyle/>
          <a:p>
            <a:r>
              <a:rPr lang="en-US" sz="2000" dirty="0" smtClean="0"/>
              <a:t>When candle closed outside the upper Bollinger Band green line &amp; Stochastic Oscillator  value show over the 80 line and next candle closed below both the upper Bollinger Band green and red lines, then there is sell trade at starting of new candle.</a:t>
            </a:r>
            <a:endParaRPr lang="en-US" dirty="0" smtClean="0"/>
          </a:p>
          <a:p>
            <a:endParaRPr lang="en-US" dirty="0" smtClean="0"/>
          </a:p>
        </p:txBody>
      </p:sp>
      <p:pic>
        <p:nvPicPr>
          <p:cNvPr id="4" name="Picture 3" descr="2.PNG"/>
          <p:cNvPicPr>
            <a:picLocks noChangeAspect="1"/>
          </p:cNvPicPr>
          <p:nvPr/>
        </p:nvPicPr>
        <p:blipFill>
          <a:blip r:embed="rId2" cstate="print"/>
          <a:stretch>
            <a:fillRect/>
          </a:stretch>
        </p:blipFill>
        <p:spPr>
          <a:xfrm>
            <a:off x="534264" y="1911275"/>
            <a:ext cx="8116416" cy="455944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5897563"/>
          </a:xfrm>
        </p:spPr>
        <p:txBody>
          <a:bodyPr>
            <a:normAutofit/>
          </a:bodyPr>
          <a:lstStyle/>
          <a:p>
            <a:r>
              <a:rPr lang="en-US" sz="2000" dirty="0" smtClean="0"/>
              <a:t>When candle closed outside the lower Bollinger Band green line &amp; Stochastic Oscillator  value show below the 20 line and next candle closed inside both the lower Bollinger Band green and red lines, then there </a:t>
            </a:r>
            <a:r>
              <a:rPr lang="en-US" sz="2000" smtClean="0"/>
              <a:t>is buy trade </a:t>
            </a:r>
            <a:r>
              <a:rPr lang="en-US" sz="2000" dirty="0" smtClean="0"/>
              <a:t>at starting of new candle.</a:t>
            </a:r>
          </a:p>
        </p:txBody>
      </p:sp>
      <p:pic>
        <p:nvPicPr>
          <p:cNvPr id="4" name="Picture 3" descr="1.PNG"/>
          <p:cNvPicPr>
            <a:picLocks noChangeAspect="1"/>
          </p:cNvPicPr>
          <p:nvPr/>
        </p:nvPicPr>
        <p:blipFill>
          <a:blip r:embed="rId2" cstate="print"/>
          <a:stretch>
            <a:fillRect/>
          </a:stretch>
        </p:blipFill>
        <p:spPr>
          <a:xfrm>
            <a:off x="533400" y="2153979"/>
            <a:ext cx="8026564" cy="422644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373</TotalTime>
  <Words>180</Words>
  <Application>Microsoft Office PowerPoint</Application>
  <PresentationFormat>On-screen Show (4:3)</PresentationFormat>
  <Paragraphs>10</Paragraphs>
  <Slides>3</Slides>
  <Notes>0</Notes>
  <HiddenSlides>0</HiddenSlides>
  <MMClips>0</MMClips>
  <ScaleCrop>false</ScaleCrop>
  <HeadingPairs>
    <vt:vector size="4" baseType="variant">
      <vt:variant>
        <vt:lpstr>Theme</vt:lpstr>
      </vt:variant>
      <vt:variant>
        <vt:i4>1</vt:i4>
      </vt:variant>
      <vt:variant>
        <vt:lpstr>Slide Titles</vt:lpstr>
      </vt:variant>
      <vt:variant>
        <vt:i4>3</vt:i4>
      </vt:variant>
    </vt:vector>
  </HeadingPairs>
  <TitlesOfParts>
    <vt:vector size="4" baseType="lpstr">
      <vt:lpstr>Office Theme</vt:lpstr>
      <vt:lpstr>Bollinger Band-Stochastic Oscillator 5 Minute Scalping Strategy</vt:lpstr>
      <vt:lpstr>Slide 2</vt:lpstr>
      <vt:lpstr>Slide 3</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Bollinger Band</dc:title>
  <dc:creator>Fayyaz</dc:creator>
  <cp:lastModifiedBy>Microsoft</cp:lastModifiedBy>
  <cp:revision>87</cp:revision>
  <dcterms:created xsi:type="dcterms:W3CDTF">2006-08-16T00:00:00Z</dcterms:created>
  <dcterms:modified xsi:type="dcterms:W3CDTF">2018-12-12T15:31:03Z</dcterms:modified>
</cp:coreProperties>
</file>