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4" r:id="rId5"/>
    <p:sldId id="258" r:id="rId6"/>
    <p:sldId id="260" r:id="rId7"/>
    <p:sldId id="259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1656" y="1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B0F64-0856-452B-85E5-0C90638E36EF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78ECD-D6C0-449A-9500-337F5EEDC8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72000" y="-171450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wner\Pictures\FF\QBV\QBV-VOLUME\EURUSDH1-AV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H1,AVA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H1,FXCM</a:t>
            </a:r>
            <a:endParaRPr lang="en-US" dirty="0"/>
          </a:p>
        </p:txBody>
      </p:sp>
      <p:pic>
        <p:nvPicPr>
          <p:cNvPr id="5122" name="Picture 2" descr="C:\Users\Owner\Pictures\FF\QBV\QBV-VOLUME\EURUSDH1-FXC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H1,WD</a:t>
            </a:r>
            <a:endParaRPr lang="en-US" dirty="0"/>
          </a:p>
        </p:txBody>
      </p:sp>
      <p:pic>
        <p:nvPicPr>
          <p:cNvPr id="9219" name="Picture 3" descr="C:\Users\Owner\Pictures\FF\QBV\QBV-VOLUME\EURUSDH1-W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H1,AVA-1</a:t>
            </a:r>
            <a:endParaRPr lang="en-US" dirty="0"/>
          </a:p>
        </p:txBody>
      </p:sp>
      <p:pic>
        <p:nvPicPr>
          <p:cNvPr id="4098" name="Picture 2" descr="C:\Users\Owner\Pictures\FF\QBV\QBV-VOLUME\EURUSDH1-AVA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	</a:t>
            </a:r>
            <a:endParaRPr lang="en-US" dirty="0"/>
          </a:p>
        </p:txBody>
      </p:sp>
      <p:pic>
        <p:nvPicPr>
          <p:cNvPr id="6146" name="Picture 2" descr="C:\Users\Owner\Pictures\FF\QBV\QBV-VOLUME\EURUSDH1-AVA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819400" y="228600"/>
            <a:ext cx="41186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/>
              <a:t>EURUSD, H1,AVA-2</a:t>
            </a:r>
            <a:endParaRPr lang="en-US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H1,FXCM-1</a:t>
            </a:r>
            <a:endParaRPr lang="en-US" dirty="0"/>
          </a:p>
        </p:txBody>
      </p:sp>
      <p:pic>
        <p:nvPicPr>
          <p:cNvPr id="8194" name="Picture 2" descr="C:\Users\Owner\Pictures\FF\QBV\QBV-VOLUME\EURUSDH1-FXCM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H1,FXCM-2</a:t>
            </a:r>
            <a:endParaRPr lang="en-US" dirty="0"/>
          </a:p>
        </p:txBody>
      </p:sp>
      <p:pic>
        <p:nvPicPr>
          <p:cNvPr id="7171" name="Picture 3" descr="C:\Users\Owner\Pictures\FF\QBV\QBV-VOLUME\EURUSDH1-FXCM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H1,WD-1</a:t>
            </a:r>
            <a:endParaRPr lang="en-US" dirty="0"/>
          </a:p>
        </p:txBody>
      </p:sp>
      <p:pic>
        <p:nvPicPr>
          <p:cNvPr id="10242" name="Picture 2" descr="C:\Users\Owner\Pictures\FF\QBV\QBV-VOLUME\EURUSDH1-WD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H1,WD-2</a:t>
            </a:r>
            <a:endParaRPr lang="en-US" dirty="0"/>
          </a:p>
        </p:txBody>
      </p:sp>
      <p:pic>
        <p:nvPicPr>
          <p:cNvPr id="11267" name="Picture 3" descr="C:\Users\Owner\Pictures\FF\QBV\QBV-VOLUME\EURUSDH1-WD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27</Words>
  <Application>Microsoft Office PowerPoint</Application>
  <PresentationFormat>On-screen Show (4:3)</PresentationFormat>
  <Paragraphs>10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Slide 1</vt:lpstr>
      <vt:lpstr>EURUSD, H1,AVA</vt:lpstr>
      <vt:lpstr>EURUSD, H1,FXCM</vt:lpstr>
      <vt:lpstr>EURUSD, H1,WD</vt:lpstr>
      <vt:lpstr>Slide 5</vt:lpstr>
      <vt:lpstr>EURUSD, H1,AVA-1</vt:lpstr>
      <vt:lpstr> </vt:lpstr>
      <vt:lpstr>EURUSD, H1,FXCM-1</vt:lpstr>
      <vt:lpstr>EURUSD, H1,FXCM-2</vt:lpstr>
      <vt:lpstr>EURUSD, H1,WD-1</vt:lpstr>
      <vt:lpstr>EURUSD, H1,WD-2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Owner</cp:lastModifiedBy>
  <cp:revision>8</cp:revision>
  <dcterms:created xsi:type="dcterms:W3CDTF">2016-10-02T10:16:57Z</dcterms:created>
  <dcterms:modified xsi:type="dcterms:W3CDTF">2016-10-02T16:49:15Z</dcterms:modified>
</cp:coreProperties>
</file>