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58" r:id="rId4"/>
    <p:sldId id="259" r:id="rId5"/>
    <p:sldId id="264" r:id="rId6"/>
    <p:sldId id="265" r:id="rId7"/>
    <p:sldId id="263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33" d="100"/>
          <a:sy n="33" d="100"/>
        </p:scale>
        <p:origin x="-3864" y="-18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87F28-1861-4D4E-B4E4-9BF15A4ABDD7}" type="datetimeFigureOut">
              <a:rPr lang="en-US" smtClean="0"/>
              <a:pPr/>
              <a:t>9/27/2016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8C1C1-9D2B-40C4-8BEA-2C3AC6FAE47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87F28-1861-4D4E-B4E4-9BF15A4ABDD7}" type="datetimeFigureOut">
              <a:rPr lang="en-US" smtClean="0"/>
              <a:pPr/>
              <a:t>9/27/2016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8C1C1-9D2B-40C4-8BEA-2C3AC6FAE47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87F28-1861-4D4E-B4E4-9BF15A4ABDD7}" type="datetimeFigureOut">
              <a:rPr lang="en-US" smtClean="0"/>
              <a:pPr/>
              <a:t>9/27/2016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8C1C1-9D2B-40C4-8BEA-2C3AC6FAE47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87F28-1861-4D4E-B4E4-9BF15A4ABDD7}" type="datetimeFigureOut">
              <a:rPr lang="en-US" smtClean="0"/>
              <a:pPr/>
              <a:t>9/27/2016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8C1C1-9D2B-40C4-8BEA-2C3AC6FAE47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87F28-1861-4D4E-B4E4-9BF15A4ABDD7}" type="datetimeFigureOut">
              <a:rPr lang="en-US" smtClean="0"/>
              <a:pPr/>
              <a:t>9/27/2016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8C1C1-9D2B-40C4-8BEA-2C3AC6FAE47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87F28-1861-4D4E-B4E4-9BF15A4ABDD7}" type="datetimeFigureOut">
              <a:rPr lang="en-US" smtClean="0"/>
              <a:pPr/>
              <a:t>9/27/2016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8C1C1-9D2B-40C4-8BEA-2C3AC6FAE47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87F28-1861-4D4E-B4E4-9BF15A4ABDD7}" type="datetimeFigureOut">
              <a:rPr lang="en-US" smtClean="0"/>
              <a:pPr/>
              <a:t>9/27/2016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8C1C1-9D2B-40C4-8BEA-2C3AC6FAE47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87F28-1861-4D4E-B4E4-9BF15A4ABDD7}" type="datetimeFigureOut">
              <a:rPr lang="en-US" smtClean="0"/>
              <a:pPr/>
              <a:t>9/27/2016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8C1C1-9D2B-40C4-8BEA-2C3AC6FAE47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87F28-1861-4D4E-B4E4-9BF15A4ABDD7}" type="datetimeFigureOut">
              <a:rPr lang="en-US" smtClean="0"/>
              <a:pPr/>
              <a:t>9/27/2016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8C1C1-9D2B-40C4-8BEA-2C3AC6FAE47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87F28-1861-4D4E-B4E4-9BF15A4ABDD7}" type="datetimeFigureOut">
              <a:rPr lang="en-US" smtClean="0"/>
              <a:pPr/>
              <a:t>9/27/2016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8C1C1-9D2B-40C4-8BEA-2C3AC6FAE47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87F28-1861-4D4E-B4E4-9BF15A4ABDD7}" type="datetimeFigureOut">
              <a:rPr lang="en-US" smtClean="0"/>
              <a:pPr/>
              <a:t>9/27/2016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8C1C1-9D2B-40C4-8BEA-2C3AC6FAE47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187F28-1861-4D4E-B4E4-9BF15A4ABDD7}" type="datetimeFigureOut">
              <a:rPr lang="en-US" smtClean="0"/>
              <a:pPr/>
              <a:t>9/27/2016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E8C1C1-9D2B-40C4-8BEA-2C3AC6FAE47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1447800"/>
            <a:ext cx="7747002" cy="43576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 URUSD, H1, </a:t>
            </a:r>
            <a:r>
              <a:rPr lang="en-US" dirty="0" err="1" smtClean="0"/>
              <a:t>esignal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Owner\Pictures\FF\QBV\EURUSDH1-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1143000"/>
            <a:ext cx="8453928" cy="4376952"/>
          </a:xfrm>
          <a:prstGeom prst="rect">
            <a:avLst/>
          </a:prstGeom>
          <a:noFill/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EURUSD, H1, AVA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447800"/>
            <a:ext cx="8382000" cy="471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USDCAD,H1, </a:t>
            </a:r>
            <a:r>
              <a:rPr lang="en-US" dirty="0" err="1" smtClean="0"/>
              <a:t>esignal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USDCAD, H1, AVA</a:t>
            </a:r>
            <a:endParaRPr lang="en-US" dirty="0"/>
          </a:p>
        </p:txBody>
      </p:sp>
      <p:pic>
        <p:nvPicPr>
          <p:cNvPr id="4099" name="Picture 3" descr="C:\Users\Owner\Pictures\FF\QBV\USDCADH1-QBV-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828800"/>
            <a:ext cx="8398617" cy="43483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USDCAD, H1, AVA</a:t>
            </a:r>
            <a:endParaRPr lang="en-US" dirty="0"/>
          </a:p>
        </p:txBody>
      </p:sp>
      <p:pic>
        <p:nvPicPr>
          <p:cNvPr id="7170" name="Picture 2" descr="C:\Users\Owner\Pictures\FF\QBV\USDCADH1-QBV-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2057400"/>
            <a:ext cx="7696200" cy="398464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USDCAD, H1, </a:t>
            </a:r>
            <a:r>
              <a:rPr lang="en-US" dirty="0" smtClean="0"/>
              <a:t>FXCM</a:t>
            </a:r>
            <a:endParaRPr lang="en-US" dirty="0"/>
          </a:p>
        </p:txBody>
      </p:sp>
      <p:pic>
        <p:nvPicPr>
          <p:cNvPr id="8194" name="Picture 2" descr="C:\Users\Owner\Pictures\FF\QBV\USDCADH1-QBV-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1981200"/>
            <a:ext cx="7966579" cy="41246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USDCAD,H1,AVA,</a:t>
            </a:r>
            <a:br>
              <a:rPr lang="en-US" dirty="0" smtClean="0"/>
            </a:br>
            <a:r>
              <a:rPr lang="en-US" dirty="0" smtClean="0"/>
              <a:t>end of lines, beyond bars…</a:t>
            </a:r>
            <a:endParaRPr 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1905000"/>
            <a:ext cx="7857067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31</Words>
  <Application>Microsoft Office PowerPoint</Application>
  <PresentationFormat>On-screen Show (4:3)</PresentationFormat>
  <Paragraphs>7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E URUSD, H1, esignal</vt:lpstr>
      <vt:lpstr>EURUSD, H1, AVA</vt:lpstr>
      <vt:lpstr>USDCAD,H1, esignal</vt:lpstr>
      <vt:lpstr>USDCAD, H1, AVA</vt:lpstr>
      <vt:lpstr>USDCAD, H1, AVA</vt:lpstr>
      <vt:lpstr>USDCAD, H1, FXCM</vt:lpstr>
      <vt:lpstr>USDCAD,H1,AVA, end of lines, beyond bars…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Owner</dc:creator>
  <cp:lastModifiedBy>Owner</cp:lastModifiedBy>
  <cp:revision>8</cp:revision>
  <dcterms:created xsi:type="dcterms:W3CDTF">2016-09-27T13:23:13Z</dcterms:created>
  <dcterms:modified xsi:type="dcterms:W3CDTF">2016-09-27T22:39:59Z</dcterms:modified>
</cp:coreProperties>
</file>